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58CB-BF0A-45D7-AC36-DB9B4EC41A6D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0951-5184-4B5A-B0DA-22A03EE715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088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58CB-BF0A-45D7-AC36-DB9B4EC41A6D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0951-5184-4B5A-B0DA-22A03EE715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805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58CB-BF0A-45D7-AC36-DB9B4EC41A6D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0951-5184-4B5A-B0DA-22A03EE715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716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58CB-BF0A-45D7-AC36-DB9B4EC41A6D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0951-5184-4B5A-B0DA-22A03EE715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334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58CB-BF0A-45D7-AC36-DB9B4EC41A6D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0951-5184-4B5A-B0DA-22A03EE715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213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58CB-BF0A-45D7-AC36-DB9B4EC41A6D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0951-5184-4B5A-B0DA-22A03EE715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074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58CB-BF0A-45D7-AC36-DB9B4EC41A6D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0951-5184-4B5A-B0DA-22A03EE715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854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58CB-BF0A-45D7-AC36-DB9B4EC41A6D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0951-5184-4B5A-B0DA-22A03EE715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191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58CB-BF0A-45D7-AC36-DB9B4EC41A6D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0951-5184-4B5A-B0DA-22A03EE715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043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58CB-BF0A-45D7-AC36-DB9B4EC41A6D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0951-5184-4B5A-B0DA-22A03EE715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169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58CB-BF0A-45D7-AC36-DB9B4EC41A6D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0951-5184-4B5A-B0DA-22A03EE715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603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C58CB-BF0A-45D7-AC36-DB9B4EC41A6D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60951-5184-4B5A-B0DA-22A03EE715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797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4190"/>
            <a:ext cx="5657850" cy="17147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77856"/>
            <a:ext cx="5657850" cy="27150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6825" y="194190"/>
            <a:ext cx="5261815" cy="31101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6824" y="3435358"/>
            <a:ext cx="5341825" cy="32799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961787"/>
            <a:ext cx="5657850" cy="169259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 rot="5400000">
            <a:off x="3576528" y="2973693"/>
            <a:ext cx="52216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Topic </a:t>
            </a:r>
            <a:r>
              <a:rPr lang="en-US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 Grammar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9278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4532" y="179350"/>
            <a:ext cx="5238358" cy="33741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531" y="3580943"/>
            <a:ext cx="5238359" cy="32770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137" y="3553497"/>
            <a:ext cx="4170025" cy="32770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138" y="179350"/>
            <a:ext cx="4170025" cy="32770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3042106" y="3148533"/>
            <a:ext cx="5035732" cy="61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148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</Words>
  <Application>Microsoft Office PowerPoint</Application>
  <PresentationFormat>Widescreen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Helston Community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smorbey</dc:creator>
  <cp:lastModifiedBy>smorbey</cp:lastModifiedBy>
  <cp:revision>4</cp:revision>
  <dcterms:created xsi:type="dcterms:W3CDTF">2019-11-22T12:36:27Z</dcterms:created>
  <dcterms:modified xsi:type="dcterms:W3CDTF">2019-11-22T13:42:29Z</dcterms:modified>
</cp:coreProperties>
</file>