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13172-4480-4959-81AE-C0EBD4848422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8FE1-EE46-443B-B682-E1F148E593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340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13172-4480-4959-81AE-C0EBD4848422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8FE1-EE46-443B-B682-E1F148E593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967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13172-4480-4959-81AE-C0EBD4848422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8FE1-EE46-443B-B682-E1F148E593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966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13172-4480-4959-81AE-C0EBD4848422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8FE1-EE46-443B-B682-E1F148E593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40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13172-4480-4959-81AE-C0EBD4848422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8FE1-EE46-443B-B682-E1F148E593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081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13172-4480-4959-81AE-C0EBD4848422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8FE1-EE46-443B-B682-E1F148E593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457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13172-4480-4959-81AE-C0EBD4848422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8FE1-EE46-443B-B682-E1F148E593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186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13172-4480-4959-81AE-C0EBD4848422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8FE1-EE46-443B-B682-E1F148E593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294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13172-4480-4959-81AE-C0EBD4848422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8FE1-EE46-443B-B682-E1F148E593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380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13172-4480-4959-81AE-C0EBD4848422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8FE1-EE46-443B-B682-E1F148E593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971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13172-4480-4959-81AE-C0EBD4848422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8FE1-EE46-443B-B682-E1F148E593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967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13172-4480-4959-81AE-C0EBD4848422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F8FE1-EE46-443B-B682-E1F148E593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41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2" y="468630"/>
            <a:ext cx="4837278" cy="32118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295" y="395055"/>
            <a:ext cx="4932525" cy="32854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1071" y="3895312"/>
            <a:ext cx="6651549" cy="29626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5400000">
            <a:off x="4401282" y="1160594"/>
            <a:ext cx="33676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Topic 3 grammar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7545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95" y="438840"/>
            <a:ext cx="5372850" cy="3762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089" y="438840"/>
            <a:ext cx="5210902" cy="3762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8089" y="4407480"/>
            <a:ext cx="5210902" cy="22790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895" y="4290246"/>
            <a:ext cx="5372850" cy="239630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5400000">
            <a:off x="3615653" y="2967335"/>
            <a:ext cx="5064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Topic 3 Grammar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63031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Helston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smorbey</dc:creator>
  <cp:lastModifiedBy>smorbey</cp:lastModifiedBy>
  <cp:revision>4</cp:revision>
  <dcterms:created xsi:type="dcterms:W3CDTF">2019-11-22T13:09:48Z</dcterms:created>
  <dcterms:modified xsi:type="dcterms:W3CDTF">2019-11-22T13:40:29Z</dcterms:modified>
</cp:coreProperties>
</file>