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85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729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694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49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7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511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893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57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83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91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71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C9B9E-9179-43E1-8E79-9C514CF9E8FE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66C1E-5B20-4AC8-9D30-31A752B52B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10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24" y="263423"/>
            <a:ext cx="4988671" cy="30855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7680" y="263423"/>
            <a:ext cx="4988671" cy="30855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1869" y="3537050"/>
            <a:ext cx="5268271" cy="31876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424" y="3837429"/>
            <a:ext cx="4988671" cy="277216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 rot="5400000">
            <a:off x="3459822" y="3101296"/>
            <a:ext cx="4952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Topic</a:t>
            </a:r>
            <a:r>
              <a:rPr lang="en-US" sz="5400" b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 grammar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21971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Helston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smorbey</dc:creator>
  <cp:lastModifiedBy>smorbey</cp:lastModifiedBy>
  <cp:revision>2</cp:revision>
  <dcterms:created xsi:type="dcterms:W3CDTF">2019-11-22T12:55:32Z</dcterms:created>
  <dcterms:modified xsi:type="dcterms:W3CDTF">2019-11-22T13:43:17Z</dcterms:modified>
</cp:coreProperties>
</file>