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86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71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45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00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91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90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87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92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39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66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65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7290D-EA92-41E1-8F40-5A2FC9D3743F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732A9-3C99-460C-842C-6AFA6C549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25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5400000">
            <a:off x="3129398" y="2944476"/>
            <a:ext cx="50645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Topic 4 Grammar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28" y="188597"/>
            <a:ext cx="3853357" cy="32061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28" y="3623310"/>
            <a:ext cx="3764690" cy="31341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9429" y="188597"/>
            <a:ext cx="5147709" cy="32861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429" y="4284202"/>
            <a:ext cx="5147709" cy="203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6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Helston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smorbey</dc:creator>
  <cp:lastModifiedBy>smorbey</cp:lastModifiedBy>
  <cp:revision>1</cp:revision>
  <dcterms:created xsi:type="dcterms:W3CDTF">2019-11-22T13:57:48Z</dcterms:created>
  <dcterms:modified xsi:type="dcterms:W3CDTF">2019-11-22T13:58:44Z</dcterms:modified>
</cp:coreProperties>
</file>