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4" d="100"/>
          <a:sy n="84" d="100"/>
        </p:scale>
        <p:origin x="90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7290D-EA92-41E1-8F40-5A2FC9D3743F}" type="datetimeFigureOut">
              <a:rPr lang="en-GB" smtClean="0"/>
              <a:t>22/11/2019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732A9-3C99-460C-842C-6AFA6C5494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1867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7290D-EA92-41E1-8F40-5A2FC9D3743F}" type="datetimeFigureOut">
              <a:rPr lang="en-GB" smtClean="0"/>
              <a:t>22/11/2019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732A9-3C99-460C-842C-6AFA6C5494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17192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7290D-EA92-41E1-8F40-5A2FC9D3743F}" type="datetimeFigureOut">
              <a:rPr lang="en-GB" smtClean="0"/>
              <a:t>22/11/2019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732A9-3C99-460C-842C-6AFA6C5494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5458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7290D-EA92-41E1-8F40-5A2FC9D3743F}" type="datetimeFigureOut">
              <a:rPr lang="en-GB" smtClean="0"/>
              <a:t>22/11/2019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732A9-3C99-460C-842C-6AFA6C5494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70041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7290D-EA92-41E1-8F40-5A2FC9D3743F}" type="datetimeFigureOut">
              <a:rPr lang="en-GB" smtClean="0"/>
              <a:t>22/11/2019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732A9-3C99-460C-842C-6AFA6C5494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69194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7290D-EA92-41E1-8F40-5A2FC9D3743F}" type="datetimeFigureOut">
              <a:rPr lang="en-GB" smtClean="0"/>
              <a:t>22/11/2019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732A9-3C99-460C-842C-6AFA6C5494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19013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7290D-EA92-41E1-8F40-5A2FC9D3743F}" type="datetimeFigureOut">
              <a:rPr lang="en-GB" smtClean="0"/>
              <a:t>22/11/2019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732A9-3C99-460C-842C-6AFA6C5494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5879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7290D-EA92-41E1-8F40-5A2FC9D3743F}" type="datetimeFigureOut">
              <a:rPr lang="en-GB" smtClean="0"/>
              <a:t>22/11/2019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732A9-3C99-460C-842C-6AFA6C5494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5926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7290D-EA92-41E1-8F40-5A2FC9D3743F}" type="datetimeFigureOut">
              <a:rPr lang="en-GB" smtClean="0"/>
              <a:t>22/11/2019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732A9-3C99-460C-842C-6AFA6C5494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03925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7290D-EA92-41E1-8F40-5A2FC9D3743F}" type="datetimeFigureOut">
              <a:rPr lang="en-GB" smtClean="0"/>
              <a:t>22/11/2019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732A9-3C99-460C-842C-6AFA6C5494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66624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7290D-EA92-41E1-8F40-5A2FC9D3743F}" type="datetimeFigureOut">
              <a:rPr lang="en-GB" smtClean="0"/>
              <a:t>22/11/2019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732A9-3C99-460C-842C-6AFA6C5494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86544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57290D-EA92-41E1-8F40-5A2FC9D3743F}" type="datetimeFigureOut">
              <a:rPr lang="en-GB" smtClean="0"/>
              <a:t>22/11/2019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3732A9-3C99-460C-842C-6AFA6C5494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025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 rot="5400000">
            <a:off x="3129398" y="2944476"/>
            <a:ext cx="50645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Topic 4 Grammar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628" y="188597"/>
            <a:ext cx="3853357" cy="320611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628" y="3623310"/>
            <a:ext cx="3764690" cy="313417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9429" y="188597"/>
            <a:ext cx="5147709" cy="328612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9429" y="4284202"/>
            <a:ext cx="5147709" cy="2038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667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Helston Community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smorbey</dc:creator>
  <cp:lastModifiedBy>smorbey</cp:lastModifiedBy>
  <cp:revision>1</cp:revision>
  <dcterms:created xsi:type="dcterms:W3CDTF">2019-11-22T13:57:48Z</dcterms:created>
  <dcterms:modified xsi:type="dcterms:W3CDTF">2019-11-22T13:58:44Z</dcterms:modified>
</cp:coreProperties>
</file>